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69925" autoAdjust="0"/>
  </p:normalViewPr>
  <p:slideViewPr>
    <p:cSldViewPr snapToGrid="0">
      <p:cViewPr varScale="1">
        <p:scale>
          <a:sx n="60" d="100"/>
          <a:sy n="60" d="100"/>
        </p:scale>
        <p:origin x="8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2: Finding directly connected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3: Accumulating the prominent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4: Finalizing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80A9-9E88-46D1-BEDF-5F863194C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D9508-3FCF-494F-A9E8-9B0AA238A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DC30-956D-49A7-A571-D6613F60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4900" cy="4351338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76183-514F-4EEF-AE03-E47665BF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824683"/>
            <a:ext cx="7759700" cy="37287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87F9-7046-4DA8-8502-6D1249EB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6E16-EB66-4568-888A-2981B7579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9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94</Words>
  <Application>Microsoft Office PowerPoint</Application>
  <PresentationFormat>Widescreen</PresentationFormat>
  <Paragraphs>26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Agenda</vt:lpstr>
      <vt:lpstr>Dynamic Network in Gephi</vt:lpstr>
      <vt:lpstr>Graph building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18</cp:revision>
  <dcterms:created xsi:type="dcterms:W3CDTF">2020-10-22T18:27:40Z</dcterms:created>
  <dcterms:modified xsi:type="dcterms:W3CDTF">2020-10-23T11:09:31Z</dcterms:modified>
</cp:coreProperties>
</file>